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71" r:id="rId4"/>
    <p:sldId id="300" r:id="rId5"/>
    <p:sldId id="301" r:id="rId6"/>
    <p:sldId id="299" r:id="rId7"/>
    <p:sldId id="262" r:id="rId8"/>
    <p:sldId id="264" r:id="rId9"/>
    <p:sldId id="265" r:id="rId10"/>
    <p:sldId id="266" r:id="rId11"/>
    <p:sldId id="30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22" y="-1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349D0A-533C-4087-A4E6-A899944C8124}" type="datetimeFigureOut">
              <a:rPr lang="zh-CN" altLang="en-US" smtClean="0"/>
              <a:pPr/>
              <a:t>2014/2/21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7AB102-C1D0-4F0B-AB56-3C1A2B0E311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0281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349D0A-533C-4087-A4E6-A899944C8124}" type="datetimeFigureOut">
              <a:rPr lang="zh-CN" altLang="en-US" smtClean="0"/>
              <a:pPr/>
              <a:t>2014/2/21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7AB102-C1D0-4F0B-AB56-3C1A2B0E311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058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349D0A-533C-4087-A4E6-A899944C8124}" type="datetimeFigureOut">
              <a:rPr lang="zh-CN" altLang="en-US" smtClean="0"/>
              <a:pPr/>
              <a:t>2014/2/21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7AB102-C1D0-4F0B-AB56-3C1A2B0E311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49671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349D0A-533C-4087-A4E6-A899944C8124}" type="datetimeFigureOut">
              <a:rPr lang="zh-CN" altLang="en-US" smtClean="0"/>
              <a:pPr/>
              <a:t>2014/2/21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7AB102-C1D0-4F0B-AB56-3C1A2B0E311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46363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349D0A-533C-4087-A4E6-A899944C8124}" type="datetimeFigureOut">
              <a:rPr lang="zh-CN" altLang="en-US" smtClean="0"/>
              <a:pPr/>
              <a:t>2014/2/21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7AB102-C1D0-4F0B-AB56-3C1A2B0E311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96530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349D0A-533C-4087-A4E6-A899944C8124}" type="datetimeFigureOut">
              <a:rPr lang="zh-CN" altLang="en-US" smtClean="0"/>
              <a:pPr/>
              <a:t>2014/2/21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7AB102-C1D0-4F0B-AB56-3C1A2B0E311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84578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349D0A-533C-4087-A4E6-A899944C8124}" type="datetimeFigureOut">
              <a:rPr lang="zh-CN" altLang="en-US" smtClean="0"/>
              <a:pPr/>
              <a:t>2014/2/21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7AB102-C1D0-4F0B-AB56-3C1A2B0E311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76664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349D0A-533C-4087-A4E6-A899944C8124}" type="datetimeFigureOut">
              <a:rPr lang="zh-CN" altLang="en-US" smtClean="0"/>
              <a:pPr/>
              <a:t>2014/2/21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7AB102-C1D0-4F0B-AB56-3C1A2B0E311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6182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Click icon to add picture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349D0A-533C-4087-A4E6-A899944C8124}" type="datetimeFigureOut">
              <a:rPr lang="zh-CN" altLang="en-US" smtClean="0"/>
              <a:pPr/>
              <a:t>2014/2/21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7AB102-C1D0-4F0B-AB56-3C1A2B0E311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47651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349D0A-533C-4087-A4E6-A899944C8124}" type="datetimeFigureOut">
              <a:rPr lang="zh-CN" altLang="en-US" smtClean="0"/>
              <a:pPr/>
              <a:t>2014/2/21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7AB102-C1D0-4F0B-AB56-3C1A2B0E311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96044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349D0A-533C-4087-A4E6-A899944C8124}" type="datetimeFigureOut">
              <a:rPr lang="zh-CN" altLang="en-US" smtClean="0"/>
              <a:pPr/>
              <a:t>2014/2/21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7AB102-C1D0-4F0B-AB56-3C1A2B0E311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2858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Click icon to add picture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pmc-1304E\PPT-high-131018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-1414"/>
            <a:ext cx="9144232" cy="685941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pmc-1304E\PPT-new-10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-1414"/>
            <a:ext cx="9144232" cy="68594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8161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815975"/>
            <a:ext cx="7772400" cy="1470025"/>
          </a:xfrm>
        </p:spPr>
        <p:txBody>
          <a:bodyPr/>
          <a:lstStyle/>
          <a:p>
            <a:r>
              <a:rPr lang="en-US" b="1" dirty="0">
                <a:solidFill>
                  <a:schemeClr val="accent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SOP </a:t>
            </a:r>
            <a:r>
              <a:rPr lang="en-US" altLang="zh-CN" b="1" dirty="0" smtClean="0">
                <a:solidFill>
                  <a:schemeClr val="accent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of Restoring Factory Settings for PMC-660</a:t>
            </a:r>
            <a:br>
              <a:rPr lang="en-US" altLang="zh-CN" b="1" dirty="0" smtClean="0">
                <a:solidFill>
                  <a:schemeClr val="accent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altLang="zh-CN" sz="2800" b="1" dirty="0" smtClean="0">
                <a:solidFill>
                  <a:schemeClr val="accent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US" altLang="zh-CN" sz="2800" b="1" dirty="0" smtClean="0">
                <a:solidFill>
                  <a:schemeClr val="accent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altLang="zh-CN" sz="2800" dirty="0" smtClean="0">
                <a:solidFill>
                  <a:schemeClr val="accent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ea typeface="隶书" pitchFamily="49" charset="-122"/>
              </a:rPr>
              <a:t>Feb</a:t>
            </a:r>
            <a:r>
              <a:rPr lang="en-US" altLang="zh-CN" sz="2800" dirty="0">
                <a:solidFill>
                  <a:schemeClr val="accent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ea typeface="隶书" pitchFamily="49" charset="-122"/>
              </a:rPr>
              <a:t>, </a:t>
            </a:r>
            <a:r>
              <a:rPr lang="en-US" altLang="zh-CN" sz="2800" dirty="0" smtClean="0">
                <a:solidFill>
                  <a:schemeClr val="accent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ea typeface="隶书" pitchFamily="49" charset="-122"/>
              </a:rPr>
              <a:t>2014</a:t>
            </a:r>
            <a:endParaRPr lang="en-US" sz="2800" b="1" dirty="0">
              <a:solidFill>
                <a:schemeClr val="accent6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4159" y="2718137"/>
            <a:ext cx="365568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b="1" dirty="0">
                <a:solidFill>
                  <a:srgbClr val="008000"/>
                </a:solidFill>
                <a:ea typeface="微软雅黑" pitchFamily="34" charset="-122"/>
              </a:rPr>
              <a:t>Thank </a:t>
            </a:r>
            <a:r>
              <a:rPr lang="en-US" altLang="zh-CN" sz="6000" b="1" dirty="0" smtClean="0">
                <a:solidFill>
                  <a:srgbClr val="008000"/>
                </a:solidFill>
                <a:ea typeface="微软雅黑" pitchFamily="34" charset="-122"/>
              </a:rPr>
              <a:t>You </a:t>
            </a:r>
            <a:endParaRPr lang="zh-CN" altLang="en-US" sz="6000" b="1" dirty="0">
              <a:solidFill>
                <a:srgbClr val="008000"/>
              </a:solidFill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0769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1343561"/>
            <a:ext cx="77724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Wire </a:t>
            </a:r>
            <a:r>
              <a:rPr lang="en-US" altLang="zh-CN" sz="2000" dirty="0" smtClean="0"/>
              <a:t>the power and the RS-485 port(</a:t>
            </a:r>
            <a:r>
              <a:rPr lang="en-US" altLang="zh-CN" sz="2000" b="1" dirty="0" smtClean="0"/>
              <a:t>COM1</a:t>
            </a:r>
            <a:r>
              <a:rPr lang="en-US" altLang="zh-CN" sz="2000" dirty="0" smtClean="0"/>
              <a:t>) of the meter</a:t>
            </a:r>
            <a:endParaRPr lang="en-US" sz="2000" dirty="0" smtClean="0"/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Connect the RS</a:t>
            </a:r>
            <a:r>
              <a:rPr lang="en-US" altLang="zh-CN" sz="2000" dirty="0" smtClean="0"/>
              <a:t>-485 port of the meter to</a:t>
            </a:r>
            <a:r>
              <a:rPr lang="en-US" sz="2000" dirty="0" smtClean="0"/>
              <a:t> your computer serial port</a:t>
            </a:r>
            <a:r>
              <a:rPr lang="en-US" sz="2000" dirty="0" smtClean="0"/>
              <a:t> 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Power up the meter</a:t>
            </a:r>
            <a:endParaRPr lang="en-US" altLang="zh-CN" sz="2000" dirty="0" smtClean="0"/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Check the serial port number of your computer (for example, COM6)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Note down the communication parameters of COM1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3663077"/>
            <a:ext cx="7772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dirty="0" smtClean="0"/>
              <a:t>For example, the default settings of COM1:</a:t>
            </a:r>
            <a:endParaRPr lang="en-US" dirty="0"/>
          </a:p>
          <a:p>
            <a:pPr lvl="0">
              <a:lnSpc>
                <a:spcPct val="150000"/>
              </a:lnSpc>
            </a:pPr>
            <a:r>
              <a:rPr lang="en-US" dirty="0" smtClean="0"/>
              <a:t>ID </a:t>
            </a:r>
            <a:r>
              <a:rPr lang="en-US" altLang="zh-CN" dirty="0" smtClean="0"/>
              <a:t>= 100</a:t>
            </a:r>
          </a:p>
          <a:p>
            <a:pPr lvl="0">
              <a:lnSpc>
                <a:spcPct val="150000"/>
              </a:lnSpc>
            </a:pPr>
            <a:r>
              <a:rPr lang="en-US" altLang="zh-CN" dirty="0" smtClean="0"/>
              <a:t>Baud Rate = 9600 </a:t>
            </a:r>
          </a:p>
          <a:p>
            <a:pPr lvl="0">
              <a:lnSpc>
                <a:spcPct val="150000"/>
              </a:lnSpc>
            </a:pPr>
            <a:r>
              <a:rPr lang="en-US" altLang="zh-CN" dirty="0" smtClean="0"/>
              <a:t>Data Bits = 8</a:t>
            </a:r>
          </a:p>
          <a:p>
            <a:pPr lvl="0">
              <a:lnSpc>
                <a:spcPct val="150000"/>
              </a:lnSpc>
            </a:pPr>
            <a:r>
              <a:rPr lang="en-US" altLang="zh-CN" dirty="0" smtClean="0"/>
              <a:t>Configuration = 8E1 </a:t>
            </a:r>
          </a:p>
          <a:p>
            <a:pPr lvl="0">
              <a:lnSpc>
                <a:spcPct val="150000"/>
              </a:lnSpc>
            </a:pPr>
            <a:r>
              <a:rPr lang="en-US" altLang="zh-CN" dirty="0" smtClean="0"/>
              <a:t>Protocol = Modbus</a:t>
            </a:r>
            <a:endParaRPr lang="en-US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457200" y="274638"/>
            <a:ext cx="8229600" cy="49903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800" b="1" dirty="0" smtClean="0">
                <a:solidFill>
                  <a:schemeClr val="accent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Preparation: </a:t>
            </a:r>
            <a:r>
              <a:rPr lang="en-US" altLang="zh-CN" sz="2800" b="1" dirty="0" smtClean="0">
                <a:solidFill>
                  <a:schemeClr val="accent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Wire the Meter</a:t>
            </a:r>
            <a:endParaRPr lang="zh-CN" altLang="en-US" sz="2800" dirty="0">
              <a:solidFill>
                <a:schemeClr val="accent6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ea typeface="隶书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7860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5951" y="2209800"/>
            <a:ext cx="5381624" cy="3356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0600" y="12192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dirty="0" smtClean="0"/>
              <a:t>Step 1: </a:t>
            </a:r>
            <a:r>
              <a:rPr lang="en-CA" dirty="0"/>
              <a:t>Run </a:t>
            </a:r>
            <a:r>
              <a:rPr lang="en-CA" b="1" dirty="0" smtClean="0"/>
              <a:t>Commix</a:t>
            </a:r>
            <a:r>
              <a:rPr lang="en-CA" dirty="0" smtClean="0"/>
              <a:t>. </a:t>
            </a:r>
            <a:r>
              <a:rPr lang="en-US" altLang="zh-CN" dirty="0" smtClean="0"/>
              <a:t>Setup </a:t>
            </a:r>
            <a:r>
              <a:rPr lang="en-CA" dirty="0" smtClean="0"/>
              <a:t>the </a:t>
            </a:r>
            <a:r>
              <a:rPr lang="en-CA" dirty="0"/>
              <a:t>communication parameters (Type, </a:t>
            </a:r>
            <a:r>
              <a:rPr lang="en-CA" dirty="0" smtClean="0"/>
              <a:t>Baud </a:t>
            </a:r>
            <a:r>
              <a:rPr lang="en-CA" dirty="0"/>
              <a:t>Rate, Data Bits, Parity, Stop Bits</a:t>
            </a:r>
            <a:r>
              <a:rPr lang="en-CA" dirty="0" smtClean="0"/>
              <a:t>)</a:t>
            </a:r>
            <a:r>
              <a:rPr lang="en-US" dirty="0"/>
              <a:t> </a:t>
            </a:r>
            <a:r>
              <a:rPr lang="en-US" dirty="0" smtClean="0"/>
              <a:t>and then click </a:t>
            </a:r>
            <a:r>
              <a:rPr lang="en-US" b="1" dirty="0" smtClean="0"/>
              <a:t>Open</a:t>
            </a:r>
            <a:r>
              <a:rPr lang="en-US" altLang="zh-CN" dirty="0" smtClean="0"/>
              <a:t>.</a:t>
            </a:r>
            <a:endParaRPr lang="en-US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457200" y="274638"/>
            <a:ext cx="8229600" cy="49903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800" b="1" dirty="0" smtClean="0">
                <a:solidFill>
                  <a:schemeClr val="accent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Setup Communication Parameters in Commix</a:t>
            </a:r>
            <a:endParaRPr lang="zh-CN" altLang="en-US" sz="2800" dirty="0">
              <a:solidFill>
                <a:schemeClr val="accent6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ea typeface="隶书" pitchFamily="49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85592" y="2650379"/>
            <a:ext cx="1000572" cy="1993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2585592" y="2945653"/>
            <a:ext cx="500286" cy="1993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3692671" y="2945011"/>
            <a:ext cx="415636" cy="2000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4576764" y="2945653"/>
            <a:ext cx="415636" cy="2000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5643564" y="2945653"/>
            <a:ext cx="415636" cy="2000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/>
          <p:cNvSpPr/>
          <p:nvPr/>
        </p:nvSpPr>
        <p:spPr>
          <a:xfrm>
            <a:off x="6059200" y="2649737"/>
            <a:ext cx="1032164" cy="2000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4352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1187" y="2215756"/>
            <a:ext cx="5381624" cy="3356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0600" y="12192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dirty="0" smtClean="0"/>
              <a:t>Step </a:t>
            </a:r>
            <a:r>
              <a:rPr lang="en-US" altLang="zh-CN" dirty="0" smtClean="0"/>
              <a:t>2: </a:t>
            </a:r>
            <a:r>
              <a:rPr lang="en-US" dirty="0" smtClean="0"/>
              <a:t>Click </a:t>
            </a:r>
            <a:r>
              <a:rPr lang="en-US" b="1" dirty="0" smtClean="0"/>
              <a:t>Check</a:t>
            </a:r>
            <a:r>
              <a:rPr lang="en-US" altLang="zh-CN" dirty="0" smtClean="0"/>
              <a:t>, then the </a:t>
            </a:r>
            <a:r>
              <a:rPr lang="en-US" altLang="zh-CN" b="1" dirty="0" smtClean="0"/>
              <a:t>Check</a:t>
            </a:r>
            <a:r>
              <a:rPr lang="en-US" altLang="zh-CN" dirty="0" smtClean="0"/>
              <a:t> dialog box appears, click </a:t>
            </a:r>
            <a:r>
              <a:rPr lang="en-US" altLang="zh-CN" b="1" dirty="0" smtClean="0"/>
              <a:t>OK</a:t>
            </a:r>
            <a:r>
              <a:rPr lang="en-US" altLang="zh-CN" dirty="0" smtClean="0"/>
              <a:t>.</a:t>
            </a:r>
            <a:endParaRPr lang="en-US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457200" y="274638"/>
            <a:ext cx="8229600" cy="49903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800" b="1" dirty="0" smtClean="0">
                <a:solidFill>
                  <a:schemeClr val="accent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Setup Check Mode in Commix</a:t>
            </a:r>
            <a:endParaRPr lang="zh-CN" altLang="en-US" sz="2800" dirty="0">
              <a:solidFill>
                <a:schemeClr val="accent6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ea typeface="隶书" pitchFamily="49" charset="-12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98487" y="3520681"/>
            <a:ext cx="553212" cy="2000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4035031"/>
            <a:ext cx="2430991" cy="128789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875602" y="4911333"/>
            <a:ext cx="608533" cy="2000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0118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21920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Step </a:t>
            </a:r>
            <a:r>
              <a:rPr lang="en-US" altLang="zh-CN" dirty="0" smtClean="0"/>
              <a:t>3: Type </a:t>
            </a:r>
            <a:r>
              <a:rPr lang="en-US" altLang="zh-CN" b="1" dirty="0" smtClean="0">
                <a:solidFill>
                  <a:srgbClr val="00B050"/>
                </a:solidFill>
              </a:rPr>
              <a:t>64 47 FE 08 00 01 </a:t>
            </a:r>
            <a:r>
              <a:rPr lang="en-US" altLang="zh-CN" b="1" dirty="0" smtClean="0">
                <a:solidFill>
                  <a:srgbClr val="00B050"/>
                </a:solidFill>
              </a:rPr>
              <a:t>02 </a:t>
            </a:r>
            <a:r>
              <a:rPr lang="en-US" altLang="zh-CN" b="1" dirty="0" smtClean="0">
                <a:solidFill>
                  <a:srgbClr val="00B050"/>
                </a:solidFill>
              </a:rPr>
              <a:t>FF </a:t>
            </a:r>
            <a:r>
              <a:rPr lang="en-US" altLang="zh-CN" b="1" dirty="0" smtClean="0">
                <a:solidFill>
                  <a:srgbClr val="00B050"/>
                </a:solidFill>
              </a:rPr>
              <a:t>00</a:t>
            </a:r>
            <a:r>
              <a:rPr lang="en-US" altLang="zh-CN" dirty="0" smtClean="0">
                <a:solidFill>
                  <a:srgbClr val="00B050"/>
                </a:solidFill>
              </a:rPr>
              <a:t> </a:t>
            </a:r>
            <a:r>
              <a:rPr lang="en-US" altLang="zh-CN" dirty="0" smtClean="0"/>
              <a:t>in the command area and click </a:t>
            </a:r>
            <a:r>
              <a:rPr lang="en-US" altLang="zh-CN" b="1" dirty="0" smtClean="0"/>
              <a:t>Send</a:t>
            </a:r>
            <a:r>
              <a:rPr lang="en-US" altLang="zh-CN" dirty="0" smtClean="0"/>
              <a:t>. </a:t>
            </a:r>
            <a:r>
              <a:rPr lang="en-CA" dirty="0"/>
              <a:t>If the </a:t>
            </a:r>
            <a:r>
              <a:rPr lang="en-CA" dirty="0" smtClean="0"/>
              <a:t>command is sent successfully, </a:t>
            </a:r>
            <a:r>
              <a:rPr lang="en-CA" dirty="0"/>
              <a:t>the </a:t>
            </a:r>
            <a:r>
              <a:rPr lang="en-CA" dirty="0" smtClean="0"/>
              <a:t>Request Packet</a:t>
            </a:r>
            <a:r>
              <a:rPr lang="en-US" altLang="zh-CN" dirty="0" smtClean="0"/>
              <a:t>(in green)</a:t>
            </a:r>
            <a:r>
              <a:rPr lang="en-CA" dirty="0" smtClean="0"/>
              <a:t> </a:t>
            </a:r>
            <a:r>
              <a:rPr lang="en-CA" dirty="0"/>
              <a:t>and Response </a:t>
            </a:r>
            <a:r>
              <a:rPr lang="en-CA" dirty="0" smtClean="0"/>
              <a:t>Packet</a:t>
            </a:r>
            <a:r>
              <a:rPr lang="en-US" altLang="zh-CN" dirty="0" smtClean="0"/>
              <a:t>(in blue) </a:t>
            </a:r>
            <a:r>
              <a:rPr lang="en-CA" dirty="0" smtClean="0"/>
              <a:t> </a:t>
            </a:r>
            <a:r>
              <a:rPr lang="en-CA" dirty="0"/>
              <a:t>are </a:t>
            </a:r>
            <a:r>
              <a:rPr lang="en-CA" dirty="0" smtClean="0"/>
              <a:t>both shown </a:t>
            </a:r>
            <a:r>
              <a:rPr lang="en-CA" dirty="0"/>
              <a:t>in the </a:t>
            </a:r>
            <a:r>
              <a:rPr lang="en-CA" dirty="0" smtClean="0"/>
              <a:t>lower area. And the basic setup registers</a:t>
            </a:r>
            <a:r>
              <a:rPr lang="en-US" altLang="zh-CN" dirty="0" smtClean="0"/>
              <a:t>(address from 6000 – 6188)</a:t>
            </a:r>
            <a:r>
              <a:rPr lang="en-CA" dirty="0" smtClean="0"/>
              <a:t> are restored</a:t>
            </a:r>
            <a:r>
              <a:rPr lang="en-US" altLang="zh-CN" dirty="0" smtClean="0"/>
              <a:t>.</a:t>
            </a:r>
            <a:endParaRPr lang="en-CA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2438400"/>
            <a:ext cx="5381625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457200" y="274638"/>
            <a:ext cx="8229600" cy="49903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800" b="1" dirty="0" smtClean="0">
                <a:solidFill>
                  <a:schemeClr val="accent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Restore Basic Setup Parameters</a:t>
            </a:r>
            <a:endParaRPr lang="zh-CN" altLang="en-US" sz="2800" dirty="0">
              <a:solidFill>
                <a:schemeClr val="accent6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ea typeface="隶书" pitchFamily="49" charset="-12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14550" y="4143375"/>
            <a:ext cx="1524000" cy="2000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/>
          <p:cNvSpPr/>
          <p:nvPr/>
        </p:nvSpPr>
        <p:spPr>
          <a:xfrm>
            <a:off x="6150553" y="4162425"/>
            <a:ext cx="900545" cy="2000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/>
          <p:cNvSpPr/>
          <p:nvPr/>
        </p:nvSpPr>
        <p:spPr>
          <a:xfrm>
            <a:off x="2114550" y="4752977"/>
            <a:ext cx="4286250" cy="2000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TextBox 12"/>
          <p:cNvSpPr txBox="1"/>
          <p:nvPr/>
        </p:nvSpPr>
        <p:spPr>
          <a:xfrm>
            <a:off x="1066800" y="5879068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Note: In the Request Packet, </a:t>
            </a:r>
            <a:r>
              <a:rPr lang="en-US" altLang="zh-CN" b="1" dirty="0" smtClean="0">
                <a:solidFill>
                  <a:srgbClr val="00B050"/>
                </a:solidFill>
              </a:rPr>
              <a:t>64 </a:t>
            </a:r>
            <a:r>
              <a:rPr lang="en-US" altLang="zh-CN" b="1" dirty="0" smtClean="0">
                <a:solidFill>
                  <a:srgbClr val="00B050"/>
                </a:solidFill>
              </a:rPr>
              <a:t>is (Meter ID)</a:t>
            </a:r>
            <a:r>
              <a:rPr lang="en-US" altLang="zh-CN" b="1" baseline="-25000" dirty="0" smtClean="0">
                <a:solidFill>
                  <a:srgbClr val="00B050"/>
                </a:solidFill>
              </a:rPr>
              <a:t>Hex</a:t>
            </a:r>
            <a:r>
              <a:rPr lang="en-US" altLang="zh-CN" dirty="0" smtClean="0"/>
              <a:t>, change it to match the meter ID</a:t>
            </a:r>
            <a:r>
              <a:rPr lang="en-CA" dirty="0" smtClean="0"/>
              <a:t>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43229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2457450"/>
            <a:ext cx="5381625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6800" y="1219200"/>
            <a:ext cx="739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Step 4: </a:t>
            </a:r>
            <a:r>
              <a:rPr lang="en-US" altLang="zh-CN" dirty="0"/>
              <a:t>Type </a:t>
            </a:r>
            <a:r>
              <a:rPr lang="en-US" altLang="zh-CN" b="1" dirty="0">
                <a:solidFill>
                  <a:srgbClr val="00B050"/>
                </a:solidFill>
              </a:rPr>
              <a:t>64 47 FE 09 00 01 </a:t>
            </a:r>
            <a:r>
              <a:rPr lang="en-US" altLang="zh-CN" b="1" dirty="0" smtClean="0">
                <a:solidFill>
                  <a:srgbClr val="00B050"/>
                </a:solidFill>
              </a:rPr>
              <a:t>02 </a:t>
            </a:r>
            <a:r>
              <a:rPr lang="en-US" altLang="zh-CN" b="1" dirty="0">
                <a:solidFill>
                  <a:srgbClr val="00B050"/>
                </a:solidFill>
              </a:rPr>
              <a:t>FF 00 </a:t>
            </a:r>
            <a:r>
              <a:rPr lang="en-US" altLang="zh-CN" dirty="0" smtClean="0"/>
              <a:t>in </a:t>
            </a:r>
            <a:r>
              <a:rPr lang="en-US" altLang="zh-CN" dirty="0"/>
              <a:t>the command area and click </a:t>
            </a:r>
            <a:r>
              <a:rPr lang="en-US" altLang="zh-CN" b="1" dirty="0"/>
              <a:t>Send</a:t>
            </a:r>
            <a:r>
              <a:rPr lang="en-US" altLang="zh-CN" dirty="0"/>
              <a:t>. </a:t>
            </a:r>
            <a:r>
              <a:rPr lang="en-CA" dirty="0"/>
              <a:t>If the command is sent successfully, the Request Packet</a:t>
            </a:r>
            <a:r>
              <a:rPr lang="en-US" altLang="zh-CN" dirty="0"/>
              <a:t>(in green)</a:t>
            </a:r>
            <a:r>
              <a:rPr lang="en-CA" dirty="0"/>
              <a:t> and Response Packet</a:t>
            </a:r>
            <a:r>
              <a:rPr lang="en-US" altLang="zh-CN" dirty="0"/>
              <a:t>(in blue) </a:t>
            </a:r>
            <a:r>
              <a:rPr lang="en-CA" dirty="0"/>
              <a:t> are both shown in the lower area. And the </a:t>
            </a:r>
            <a:r>
              <a:rPr lang="en-CA" dirty="0" smtClean="0"/>
              <a:t>data recorder log </a:t>
            </a:r>
            <a:r>
              <a:rPr lang="en-CA" dirty="0"/>
              <a:t>setup </a:t>
            </a:r>
            <a:r>
              <a:rPr lang="en-CA" dirty="0" smtClean="0"/>
              <a:t>registers are restored</a:t>
            </a:r>
            <a:r>
              <a:rPr lang="en-US" altLang="zh-CN" dirty="0" smtClean="0"/>
              <a:t>.</a:t>
            </a:r>
            <a:endParaRPr lang="en-US" dirty="0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274638"/>
            <a:ext cx="8229600" cy="49903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800" b="1" dirty="0" smtClean="0">
                <a:solidFill>
                  <a:schemeClr val="accent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Restore Data Recorder Log Setup Parameters</a:t>
            </a:r>
            <a:endParaRPr lang="zh-CN" altLang="en-US" sz="2800" dirty="0">
              <a:solidFill>
                <a:schemeClr val="accent6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ea typeface="隶书" pitchFamily="49" charset="-12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14550" y="4143375"/>
            <a:ext cx="1524000" cy="2000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/>
          <p:cNvSpPr/>
          <p:nvPr/>
        </p:nvSpPr>
        <p:spPr>
          <a:xfrm>
            <a:off x="6150553" y="4162425"/>
            <a:ext cx="900545" cy="2000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2114550" y="4781550"/>
            <a:ext cx="4286250" cy="2000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TextBox 11"/>
          <p:cNvSpPr txBox="1"/>
          <p:nvPr/>
        </p:nvSpPr>
        <p:spPr>
          <a:xfrm>
            <a:off x="1066800" y="5879068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Note: In the Request Packet, </a:t>
            </a:r>
            <a:r>
              <a:rPr lang="en-US" altLang="zh-CN" b="1" dirty="0" smtClean="0">
                <a:solidFill>
                  <a:srgbClr val="00B050"/>
                </a:solidFill>
              </a:rPr>
              <a:t>64 </a:t>
            </a:r>
            <a:r>
              <a:rPr lang="en-US" altLang="zh-CN" b="1" dirty="0" smtClean="0">
                <a:solidFill>
                  <a:srgbClr val="00B050"/>
                </a:solidFill>
              </a:rPr>
              <a:t>is (Meter ID)</a:t>
            </a:r>
            <a:r>
              <a:rPr lang="en-US" altLang="zh-CN" b="1" baseline="-25000" dirty="0" smtClean="0">
                <a:solidFill>
                  <a:srgbClr val="00B050"/>
                </a:solidFill>
              </a:rPr>
              <a:t>Hex</a:t>
            </a:r>
            <a:r>
              <a:rPr lang="en-US" altLang="zh-CN" dirty="0" smtClean="0"/>
              <a:t>, change it to match the meter ID</a:t>
            </a:r>
            <a:r>
              <a:rPr lang="en-CA" dirty="0" smtClean="0"/>
              <a:t>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45019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3" y="2438400"/>
            <a:ext cx="5381625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66800" y="1219200"/>
            <a:ext cx="739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Step 5: </a:t>
            </a:r>
            <a:r>
              <a:rPr lang="en-US" altLang="zh-CN" dirty="0"/>
              <a:t>Type </a:t>
            </a:r>
            <a:r>
              <a:rPr lang="en-US" altLang="zh-CN" b="1" dirty="0">
                <a:solidFill>
                  <a:srgbClr val="00B050"/>
                </a:solidFill>
              </a:rPr>
              <a:t>64 47 FE </a:t>
            </a:r>
            <a:r>
              <a:rPr lang="en-US" altLang="zh-CN" b="1" dirty="0" smtClean="0">
                <a:solidFill>
                  <a:srgbClr val="00B050"/>
                </a:solidFill>
              </a:rPr>
              <a:t>0A </a:t>
            </a:r>
            <a:r>
              <a:rPr lang="en-US" altLang="zh-CN" b="1" dirty="0">
                <a:solidFill>
                  <a:srgbClr val="00B050"/>
                </a:solidFill>
              </a:rPr>
              <a:t>00 01 </a:t>
            </a:r>
            <a:r>
              <a:rPr lang="en-US" altLang="zh-CN" b="1" dirty="0" smtClean="0">
                <a:solidFill>
                  <a:srgbClr val="00B050"/>
                </a:solidFill>
              </a:rPr>
              <a:t>02 </a:t>
            </a:r>
            <a:r>
              <a:rPr lang="en-US" altLang="zh-CN" b="1" dirty="0">
                <a:solidFill>
                  <a:srgbClr val="00B050"/>
                </a:solidFill>
              </a:rPr>
              <a:t>FF 00 </a:t>
            </a:r>
            <a:r>
              <a:rPr lang="en-US" altLang="zh-CN" dirty="0" smtClean="0"/>
              <a:t>in </a:t>
            </a:r>
            <a:r>
              <a:rPr lang="en-US" altLang="zh-CN" dirty="0"/>
              <a:t>the command area and click </a:t>
            </a:r>
            <a:r>
              <a:rPr lang="en-US" altLang="zh-CN" b="1" dirty="0"/>
              <a:t>Send</a:t>
            </a:r>
            <a:r>
              <a:rPr lang="en-US" altLang="zh-CN" dirty="0"/>
              <a:t>. </a:t>
            </a:r>
            <a:r>
              <a:rPr lang="en-CA" dirty="0"/>
              <a:t>If the command is sent successfully, the Request Packet</a:t>
            </a:r>
            <a:r>
              <a:rPr lang="en-US" altLang="zh-CN" dirty="0"/>
              <a:t>(in green)</a:t>
            </a:r>
            <a:r>
              <a:rPr lang="en-CA" dirty="0"/>
              <a:t> and Response Packet</a:t>
            </a:r>
            <a:r>
              <a:rPr lang="en-US" altLang="zh-CN" dirty="0"/>
              <a:t>(in blue) </a:t>
            </a:r>
            <a:r>
              <a:rPr lang="en-CA" dirty="0"/>
              <a:t> are both shown in the lower area. And the </a:t>
            </a:r>
            <a:r>
              <a:rPr lang="en-CA" dirty="0" smtClean="0"/>
              <a:t>waveform recorder log </a:t>
            </a:r>
            <a:r>
              <a:rPr lang="en-CA" dirty="0"/>
              <a:t>setup </a:t>
            </a:r>
            <a:r>
              <a:rPr lang="en-CA" dirty="0" smtClean="0"/>
              <a:t>registers are restored</a:t>
            </a:r>
            <a:r>
              <a:rPr lang="en-US" altLang="zh-CN" dirty="0" smtClean="0"/>
              <a:t>.</a:t>
            </a:r>
            <a:endParaRPr lang="en-US" dirty="0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274638"/>
            <a:ext cx="8229600" cy="49903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800" b="1" dirty="0" smtClean="0">
                <a:solidFill>
                  <a:schemeClr val="accent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Restore Waveform Recorder Log Setup Parameters</a:t>
            </a:r>
            <a:endParaRPr lang="zh-CN" altLang="en-US" sz="2800" dirty="0">
              <a:solidFill>
                <a:schemeClr val="accent6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ea typeface="隶书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5879068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Note: In the Request Packet, </a:t>
            </a:r>
            <a:r>
              <a:rPr lang="en-US" altLang="zh-CN" b="1" dirty="0" smtClean="0">
                <a:solidFill>
                  <a:srgbClr val="00B050"/>
                </a:solidFill>
              </a:rPr>
              <a:t>64 </a:t>
            </a:r>
            <a:r>
              <a:rPr lang="en-US" altLang="zh-CN" b="1" dirty="0" smtClean="0">
                <a:solidFill>
                  <a:srgbClr val="00B050"/>
                </a:solidFill>
              </a:rPr>
              <a:t>is (Meter ID)</a:t>
            </a:r>
            <a:r>
              <a:rPr lang="en-US" altLang="zh-CN" b="1" baseline="-25000" dirty="0" smtClean="0">
                <a:solidFill>
                  <a:srgbClr val="00B050"/>
                </a:solidFill>
              </a:rPr>
              <a:t>Hex</a:t>
            </a:r>
            <a:r>
              <a:rPr lang="en-US" altLang="zh-CN" dirty="0" smtClean="0"/>
              <a:t>, change it to match the meter ID</a:t>
            </a:r>
            <a:r>
              <a:rPr lang="en-CA" dirty="0" smtClean="0"/>
              <a:t>.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2114550" y="4143375"/>
            <a:ext cx="1524000" cy="2000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6076950" y="4162425"/>
            <a:ext cx="990600" cy="2000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/>
          <p:cNvSpPr/>
          <p:nvPr/>
        </p:nvSpPr>
        <p:spPr>
          <a:xfrm>
            <a:off x="2114550" y="4752977"/>
            <a:ext cx="4286250" cy="2000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09782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2457450"/>
            <a:ext cx="5381625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66800" y="1219200"/>
            <a:ext cx="739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Step 6: </a:t>
            </a:r>
            <a:r>
              <a:rPr lang="en-US" altLang="zh-CN" dirty="0"/>
              <a:t>Type </a:t>
            </a:r>
            <a:r>
              <a:rPr lang="en-US" altLang="zh-CN" b="1" dirty="0">
                <a:solidFill>
                  <a:srgbClr val="00B050"/>
                </a:solidFill>
              </a:rPr>
              <a:t>64 47 FE </a:t>
            </a:r>
            <a:r>
              <a:rPr lang="en-US" altLang="zh-CN" b="1" dirty="0" smtClean="0">
                <a:solidFill>
                  <a:srgbClr val="00B050"/>
                </a:solidFill>
              </a:rPr>
              <a:t>0B </a:t>
            </a:r>
            <a:r>
              <a:rPr lang="en-US" altLang="zh-CN" b="1" dirty="0">
                <a:solidFill>
                  <a:srgbClr val="00B050"/>
                </a:solidFill>
              </a:rPr>
              <a:t>00 </a:t>
            </a:r>
            <a:r>
              <a:rPr lang="en-US" altLang="zh-CN" b="1" dirty="0" smtClean="0">
                <a:solidFill>
                  <a:srgbClr val="00B050"/>
                </a:solidFill>
              </a:rPr>
              <a:t>01 02 </a:t>
            </a:r>
            <a:r>
              <a:rPr lang="en-US" altLang="zh-CN" b="1" dirty="0">
                <a:solidFill>
                  <a:srgbClr val="00B050"/>
                </a:solidFill>
              </a:rPr>
              <a:t>FF 00 </a:t>
            </a:r>
            <a:r>
              <a:rPr lang="en-US" altLang="zh-CN" dirty="0" smtClean="0"/>
              <a:t>in </a:t>
            </a:r>
            <a:r>
              <a:rPr lang="en-US" altLang="zh-CN" dirty="0"/>
              <a:t>the command area and click </a:t>
            </a:r>
            <a:r>
              <a:rPr lang="en-US" altLang="zh-CN" b="1" dirty="0"/>
              <a:t>Send</a:t>
            </a:r>
            <a:r>
              <a:rPr lang="en-US" altLang="zh-CN" dirty="0"/>
              <a:t>. </a:t>
            </a:r>
            <a:r>
              <a:rPr lang="en-CA" dirty="0"/>
              <a:t>If the command is sent successfully, the Request Packet</a:t>
            </a:r>
            <a:r>
              <a:rPr lang="en-US" altLang="zh-CN" dirty="0"/>
              <a:t>(in green)</a:t>
            </a:r>
            <a:r>
              <a:rPr lang="en-CA" dirty="0"/>
              <a:t> and Response Packet</a:t>
            </a:r>
            <a:r>
              <a:rPr lang="en-US" altLang="zh-CN" dirty="0"/>
              <a:t>(in blue) </a:t>
            </a:r>
            <a:r>
              <a:rPr lang="en-CA" dirty="0"/>
              <a:t> are both shown in the lower area. And the </a:t>
            </a:r>
            <a:r>
              <a:rPr lang="en-CA" dirty="0" smtClean="0"/>
              <a:t>energy log </a:t>
            </a:r>
            <a:r>
              <a:rPr lang="en-CA" dirty="0"/>
              <a:t>setup </a:t>
            </a:r>
            <a:r>
              <a:rPr lang="en-CA" dirty="0" smtClean="0"/>
              <a:t>registers are restored</a:t>
            </a:r>
            <a:r>
              <a:rPr lang="en-US" altLang="zh-CN" dirty="0" smtClean="0"/>
              <a:t>.</a:t>
            </a:r>
            <a:endParaRPr lang="en-US" dirty="0"/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457200" y="274638"/>
            <a:ext cx="8229600" cy="49903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800" b="1" dirty="0" smtClean="0">
                <a:solidFill>
                  <a:schemeClr val="accent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Restore Energy Log Setup Parameters</a:t>
            </a:r>
            <a:endParaRPr lang="zh-CN" altLang="en-US" sz="2800" dirty="0">
              <a:solidFill>
                <a:schemeClr val="accent6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ea typeface="隶书" pitchFamily="49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6800" y="5879068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Note: In the Request Packet, </a:t>
            </a:r>
            <a:r>
              <a:rPr lang="en-US" altLang="zh-CN" b="1" dirty="0" smtClean="0">
                <a:solidFill>
                  <a:srgbClr val="00B050"/>
                </a:solidFill>
              </a:rPr>
              <a:t>64 </a:t>
            </a:r>
            <a:r>
              <a:rPr lang="en-US" altLang="zh-CN" b="1" dirty="0" smtClean="0">
                <a:solidFill>
                  <a:srgbClr val="00B050"/>
                </a:solidFill>
              </a:rPr>
              <a:t>is (Meter ID)</a:t>
            </a:r>
            <a:r>
              <a:rPr lang="en-US" altLang="zh-CN" b="1" baseline="-25000" dirty="0" smtClean="0">
                <a:solidFill>
                  <a:srgbClr val="00B050"/>
                </a:solidFill>
              </a:rPr>
              <a:t>Hex</a:t>
            </a:r>
            <a:r>
              <a:rPr lang="en-US" altLang="zh-CN" dirty="0" smtClean="0"/>
              <a:t>, change it to match the meter ID</a:t>
            </a:r>
            <a:r>
              <a:rPr lang="en-CA" dirty="0" smtClean="0"/>
              <a:t>.</a:t>
            </a:r>
            <a:endParaRPr lang="en-CA" dirty="0"/>
          </a:p>
        </p:txBody>
      </p:sp>
      <p:sp>
        <p:nvSpPr>
          <p:cNvPr id="12" name="Rectangle 11"/>
          <p:cNvSpPr/>
          <p:nvPr/>
        </p:nvSpPr>
        <p:spPr>
          <a:xfrm>
            <a:off x="2114550" y="4143375"/>
            <a:ext cx="1524000" cy="2000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12"/>
          <p:cNvSpPr/>
          <p:nvPr/>
        </p:nvSpPr>
        <p:spPr>
          <a:xfrm>
            <a:off x="6076950" y="4162425"/>
            <a:ext cx="990600" cy="2000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le 13"/>
          <p:cNvSpPr/>
          <p:nvPr/>
        </p:nvSpPr>
        <p:spPr>
          <a:xfrm>
            <a:off x="2114550" y="4781552"/>
            <a:ext cx="4286250" cy="2000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080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033" y="2457450"/>
            <a:ext cx="5381625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66800" y="1219200"/>
            <a:ext cx="739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Step 7: </a:t>
            </a:r>
            <a:r>
              <a:rPr lang="en-US" altLang="zh-CN" dirty="0"/>
              <a:t>Type </a:t>
            </a:r>
            <a:r>
              <a:rPr lang="en-US" altLang="zh-CN" b="1" dirty="0">
                <a:solidFill>
                  <a:srgbClr val="00B050"/>
                </a:solidFill>
              </a:rPr>
              <a:t>64 47 FE </a:t>
            </a:r>
            <a:r>
              <a:rPr lang="en-US" altLang="zh-CN" b="1" dirty="0" smtClean="0">
                <a:solidFill>
                  <a:srgbClr val="00B050"/>
                </a:solidFill>
              </a:rPr>
              <a:t>0C </a:t>
            </a:r>
            <a:r>
              <a:rPr lang="en-US" altLang="zh-CN" b="1" dirty="0">
                <a:solidFill>
                  <a:srgbClr val="00B050"/>
                </a:solidFill>
              </a:rPr>
              <a:t>00 </a:t>
            </a:r>
            <a:r>
              <a:rPr lang="en-US" altLang="zh-CN" b="1" dirty="0" smtClean="0">
                <a:solidFill>
                  <a:srgbClr val="00B050"/>
                </a:solidFill>
              </a:rPr>
              <a:t>01 02 </a:t>
            </a:r>
            <a:r>
              <a:rPr lang="en-US" altLang="zh-CN" b="1" dirty="0">
                <a:solidFill>
                  <a:srgbClr val="00B050"/>
                </a:solidFill>
              </a:rPr>
              <a:t>FF 00 </a:t>
            </a:r>
            <a:r>
              <a:rPr lang="en-US" altLang="zh-CN" dirty="0" smtClean="0"/>
              <a:t>in </a:t>
            </a:r>
            <a:r>
              <a:rPr lang="en-US" altLang="zh-CN" dirty="0"/>
              <a:t>the command area and click </a:t>
            </a:r>
            <a:r>
              <a:rPr lang="en-US" altLang="zh-CN" b="1" dirty="0"/>
              <a:t>Send</a:t>
            </a:r>
            <a:r>
              <a:rPr lang="en-US" altLang="zh-CN" dirty="0"/>
              <a:t>. </a:t>
            </a:r>
            <a:r>
              <a:rPr lang="en-CA" dirty="0"/>
              <a:t>If the command is sent successfully, the Request Packet</a:t>
            </a:r>
            <a:r>
              <a:rPr lang="en-US" altLang="zh-CN" dirty="0"/>
              <a:t>(in green)</a:t>
            </a:r>
            <a:r>
              <a:rPr lang="en-CA" dirty="0"/>
              <a:t> and Response Packet</a:t>
            </a:r>
            <a:r>
              <a:rPr lang="en-US" altLang="zh-CN" dirty="0"/>
              <a:t>(in blue) </a:t>
            </a:r>
            <a:r>
              <a:rPr lang="en-CA" dirty="0"/>
              <a:t> are both shown in the lower area. And the </a:t>
            </a:r>
            <a:r>
              <a:rPr lang="en-US" altLang="zh-CN" dirty="0" err="1" smtClean="0"/>
              <a:t>setpoint</a:t>
            </a:r>
            <a:r>
              <a:rPr lang="en-US" altLang="zh-CN" dirty="0" smtClean="0"/>
              <a:t> </a:t>
            </a:r>
            <a:r>
              <a:rPr lang="en-CA" dirty="0" smtClean="0"/>
              <a:t>setup registers are restored</a:t>
            </a:r>
            <a:r>
              <a:rPr lang="en-US" altLang="zh-CN" dirty="0" smtClean="0"/>
              <a:t>.</a:t>
            </a:r>
            <a:endParaRPr lang="en-US" dirty="0"/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457200" y="274638"/>
            <a:ext cx="8229600" cy="49903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800" b="1" dirty="0" smtClean="0">
                <a:solidFill>
                  <a:schemeClr val="accent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Restore </a:t>
            </a:r>
            <a:r>
              <a:rPr lang="en-US" altLang="zh-CN" sz="2800" b="1" dirty="0" err="1" smtClean="0">
                <a:solidFill>
                  <a:schemeClr val="accent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Setpoint</a:t>
            </a:r>
            <a:r>
              <a:rPr lang="en-US" altLang="zh-CN" sz="2800" b="1" dirty="0" smtClean="0">
                <a:solidFill>
                  <a:schemeClr val="accent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Setup Parameters</a:t>
            </a:r>
            <a:endParaRPr lang="zh-CN" altLang="en-US" sz="2800" dirty="0">
              <a:solidFill>
                <a:schemeClr val="accent6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ea typeface="隶书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6800" y="5879068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Note: In the Request Packet, </a:t>
            </a:r>
            <a:r>
              <a:rPr lang="en-US" altLang="zh-CN" b="1" dirty="0" smtClean="0">
                <a:solidFill>
                  <a:srgbClr val="00B050"/>
                </a:solidFill>
              </a:rPr>
              <a:t>64 </a:t>
            </a:r>
            <a:r>
              <a:rPr lang="en-US" altLang="zh-CN" b="1" dirty="0" smtClean="0">
                <a:solidFill>
                  <a:srgbClr val="00B050"/>
                </a:solidFill>
              </a:rPr>
              <a:t>is (Meter ID)</a:t>
            </a:r>
            <a:r>
              <a:rPr lang="en-US" altLang="zh-CN" b="1" baseline="-25000" dirty="0" smtClean="0">
                <a:solidFill>
                  <a:srgbClr val="00B050"/>
                </a:solidFill>
              </a:rPr>
              <a:t>Hex</a:t>
            </a:r>
            <a:r>
              <a:rPr lang="en-US" altLang="zh-CN" dirty="0" smtClean="0"/>
              <a:t>, change it to match the meter ID</a:t>
            </a:r>
            <a:r>
              <a:rPr lang="en-CA" dirty="0" smtClean="0"/>
              <a:t>.</a:t>
            </a:r>
            <a:endParaRPr lang="en-CA" dirty="0"/>
          </a:p>
        </p:txBody>
      </p:sp>
      <p:sp>
        <p:nvSpPr>
          <p:cNvPr id="11" name="Rectangle 10"/>
          <p:cNvSpPr/>
          <p:nvPr/>
        </p:nvSpPr>
        <p:spPr>
          <a:xfrm>
            <a:off x="2114550" y="4143375"/>
            <a:ext cx="1524000" cy="2000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/>
          <p:cNvSpPr/>
          <p:nvPr/>
        </p:nvSpPr>
        <p:spPr>
          <a:xfrm>
            <a:off x="6076950" y="4162425"/>
            <a:ext cx="990600" cy="2000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12"/>
          <p:cNvSpPr/>
          <p:nvPr/>
        </p:nvSpPr>
        <p:spPr>
          <a:xfrm>
            <a:off x="2114550" y="4781552"/>
            <a:ext cx="4286250" cy="2000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76536303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HIGH</Template>
  <TotalTime>1670</TotalTime>
  <Words>564</Words>
  <Application>Microsoft Office PowerPoint</Application>
  <PresentationFormat>On-screen Show (4:3)</PresentationFormat>
  <Paragraphs>33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template</vt:lpstr>
      <vt:lpstr>自定义设计方案</vt:lpstr>
      <vt:lpstr>SOP of Restoring Factory Settings for PMC-660  Feb, 2014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Judy</dc:creator>
  <cp:lastModifiedBy>Cathy Ding</cp:lastModifiedBy>
  <cp:revision>66</cp:revision>
  <dcterms:created xsi:type="dcterms:W3CDTF">2006-08-16T00:00:00Z</dcterms:created>
  <dcterms:modified xsi:type="dcterms:W3CDTF">2014-02-21T07:59:19Z</dcterms:modified>
</cp:coreProperties>
</file>